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3"/>
  </p:notesMasterIdLst>
  <p:sldIdLst>
    <p:sldId id="258" r:id="rId2"/>
    <p:sldId id="268" r:id="rId3"/>
    <p:sldId id="259" r:id="rId4"/>
    <p:sldId id="26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0645" autoAdjust="0"/>
  </p:normalViewPr>
  <p:slideViewPr>
    <p:cSldViewPr>
      <p:cViewPr varScale="1">
        <p:scale>
          <a:sx n="58" d="100"/>
          <a:sy n="58" d="100"/>
        </p:scale>
        <p:origin x="-17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8EAC7-ABC8-4896-8F8B-F118A6DBE554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F82660-8D6F-4708-B7C0-8A987644B79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82660-8D6F-4708-B7C0-8A987644B796}" type="slidenum">
              <a:rPr lang="en-US" smtClean="0"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82660-8D6F-4708-B7C0-8A987644B796}" type="slidenum">
              <a:rPr lang="en-US" smtClean="0"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82660-8D6F-4708-B7C0-8A987644B796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82660-8D6F-4708-B7C0-8A987644B796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82660-8D6F-4708-B7C0-8A987644B796}" type="slidenum">
              <a:rPr lang="en-US" smtClean="0"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82660-8D6F-4708-B7C0-8A987644B796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82660-8D6F-4708-B7C0-8A987644B796}" type="slidenum">
              <a:rPr lang="en-US" smtClean="0"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82660-8D6F-4708-B7C0-8A987644B796}" type="slidenum">
              <a:rPr lang="en-US" smtClean="0"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82660-8D6F-4708-B7C0-8A987644B796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F82660-8D6F-4708-B7C0-8A987644B796}" type="slidenum">
              <a:rPr lang="en-US" smtClean="0"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C2A4-C62E-4AFE-91A0-12BF0D28613E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407BFD8-E47C-4F13-B503-8CEA9F954F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C2A4-C62E-4AFE-91A0-12BF0D28613E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7BFD8-E47C-4F13-B503-8CEA9F954F2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407BFD8-E47C-4F13-B503-8CEA9F954F2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C2A4-C62E-4AFE-91A0-12BF0D28613E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C2A4-C62E-4AFE-91A0-12BF0D28613E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407BFD8-E47C-4F13-B503-8CEA9F954F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C2A4-C62E-4AFE-91A0-12BF0D28613E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407BFD8-E47C-4F13-B503-8CEA9F954F2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A300C2A4-C62E-4AFE-91A0-12BF0D28613E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07BFD8-E47C-4F13-B503-8CEA9F954F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C2A4-C62E-4AFE-91A0-12BF0D28613E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407BFD8-E47C-4F13-B503-8CEA9F954F2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C2A4-C62E-4AFE-91A0-12BF0D28613E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407BFD8-E47C-4F13-B503-8CEA9F954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C2A4-C62E-4AFE-91A0-12BF0D28613E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07BFD8-E47C-4F13-B503-8CEA9F954F2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407BFD8-E47C-4F13-B503-8CEA9F954F2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0C2A4-C62E-4AFE-91A0-12BF0D28613E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407BFD8-E47C-4F13-B503-8CEA9F954F2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A300C2A4-C62E-4AFE-91A0-12BF0D28613E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A300C2A4-C62E-4AFE-91A0-12BF0D28613E}" type="datetimeFigureOut">
              <a:rPr lang="en-US" smtClean="0"/>
              <a:t>9/25/2020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407BFD8-E47C-4F13-B503-8CEA9F954F2C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895600"/>
            <a:ext cx="8153400" cy="41148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In the beginning…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Some time in the mid-1990’s…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Burning bush international bible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institute was born!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 but for God’s reasons unknown, it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never came to full fruition.</a:t>
            </a:r>
          </a:p>
          <a:p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u="sng" dirty="0" smtClean="0">
                <a:latin typeface="AR BERKLEY" pitchFamily="2" charset="0"/>
              </a:rPr>
              <a:t>Burning Bush International Bible Institute</a:t>
            </a:r>
            <a:endParaRPr lang="en-US" sz="3200" u="sng" dirty="0">
              <a:latin typeface="AR BERKLEY" pitchFamily="2" charset="0"/>
            </a:endParaRPr>
          </a:p>
        </p:txBody>
      </p:sp>
    </p:spTree>
  </p:cSld>
  <p:clrMapOvr>
    <a:masterClrMapping/>
  </p:clrMapOvr>
  <p:transition advTm="17028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u="sng" dirty="0" smtClean="0">
                <a:latin typeface="AR BERKLEY" pitchFamily="2" charset="0"/>
              </a:rPr>
              <a:t>Burning Bush International Bible Institute</a:t>
            </a:r>
            <a:endParaRPr lang="en-US" sz="3200" u="sng" dirty="0">
              <a:latin typeface="AR BERKLEY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2667000"/>
            <a:ext cx="7162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2400" b="1" dirty="0" smtClean="0">
              <a:solidFill>
                <a:schemeClr val="tx1"/>
              </a:solidFill>
            </a:endParaRPr>
          </a:p>
          <a:p>
            <a:pPr algn="ctr"/>
            <a:r>
              <a:rPr lang="en-US" sz="2400" b="1" dirty="0" smtClean="0"/>
              <a:t>IF INTERESTED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PLEASE GO TO THIS LINK: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https://godskingdom.org/bible-school 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ON THE GKM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WEBSITE AND FILL OUT THE SURVEY!</a:t>
            </a:r>
            <a:endParaRPr lang="en-US" sz="2400" b="1" dirty="0"/>
          </a:p>
        </p:txBody>
      </p:sp>
    </p:spTree>
    <p:custDataLst>
      <p:tags r:id="rId1"/>
    </p:custDataLst>
  </p:cSld>
  <p:clrMapOvr>
    <a:masterClrMapping/>
  </p:clrMapOvr>
  <p:transition advTm="16388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u="sng" dirty="0" smtClean="0">
                <a:latin typeface="AR BERKLEY" pitchFamily="2" charset="0"/>
              </a:rPr>
              <a:t>Special Thank You To…</a:t>
            </a:r>
            <a:endParaRPr lang="en-US" u="sng" dirty="0">
              <a:latin typeface="AR BERKLEY" pitchFamily="2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371600" y="2209800"/>
            <a:ext cx="4038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/>
              <a:t>K</a:t>
            </a:r>
            <a:r>
              <a:rPr lang="en-US" sz="3200" dirty="0" smtClean="0"/>
              <a:t>athy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Winchell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371600" y="2819400"/>
            <a:ext cx="4038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Darrin Muir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1371600" y="3429000"/>
            <a:ext cx="4038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Rob Corry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105400" y="2819400"/>
            <a:ext cx="4038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Stephen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Raymer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1371600" y="4114800"/>
            <a:ext cx="4038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LaDon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Rydberg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1371600" y="4876800"/>
            <a:ext cx="4038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Brenda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Rydberg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Content Placeholder 2"/>
          <p:cNvSpPr txBox="1">
            <a:spLocks/>
          </p:cNvSpPr>
          <p:nvPr/>
        </p:nvSpPr>
        <p:spPr>
          <a:xfrm>
            <a:off x="5105400" y="1600200"/>
            <a:ext cx="4038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Diane Padilla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5105400" y="2209800"/>
            <a:ext cx="4038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Carol </a:t>
            </a:r>
            <a:r>
              <a:rPr kumimoji="0" lang="en-US" sz="32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Zechlin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5105400" y="3505200"/>
            <a:ext cx="4038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Brad </a:t>
            </a:r>
            <a:r>
              <a:rPr lang="en-US" sz="3200" dirty="0" err="1" smtClean="0"/>
              <a:t>Staurseth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Content Placeholder 2"/>
          <p:cNvSpPr txBox="1">
            <a:spLocks/>
          </p:cNvSpPr>
          <p:nvPr/>
        </p:nvSpPr>
        <p:spPr>
          <a:xfrm>
            <a:off x="5105400" y="4191000"/>
            <a:ext cx="4038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Chad Harrison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371600" y="1600200"/>
            <a:ext cx="4038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Mike Winchell</a:t>
            </a:r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5105400" y="4876800"/>
            <a:ext cx="4038600" cy="76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Mike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Davis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Content Placeholder 2"/>
          <p:cNvSpPr txBox="1">
            <a:spLocks/>
          </p:cNvSpPr>
          <p:nvPr/>
        </p:nvSpPr>
        <p:spPr>
          <a:xfrm>
            <a:off x="2438400" y="5638800"/>
            <a:ext cx="4572000" cy="762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/>
              <a:t>ALL THOSE IN PRAYER!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advTm="16878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667000"/>
            <a:ext cx="8153400" cy="4114800"/>
          </a:xfrm>
        </p:spPr>
        <p:txBody>
          <a:bodyPr>
            <a:normAutofit/>
          </a:bodyPr>
          <a:lstStyle/>
          <a:p>
            <a:r>
              <a:rPr lang="en-US" sz="2300" dirty="0" smtClean="0">
                <a:solidFill>
                  <a:schemeClr val="tx1"/>
                </a:solidFill>
              </a:rPr>
              <a:t>In AUGUST of 2018 a small group of</a:t>
            </a:r>
          </a:p>
          <a:p>
            <a:r>
              <a:rPr lang="en-US" sz="2300" dirty="0" smtClean="0">
                <a:solidFill>
                  <a:schemeClr val="tx1"/>
                </a:solidFill>
              </a:rPr>
              <a:t>dedicated individuals, seeking to</a:t>
            </a:r>
          </a:p>
          <a:p>
            <a:r>
              <a:rPr lang="en-US" sz="2300" dirty="0" smtClean="0">
                <a:solidFill>
                  <a:schemeClr val="tx1"/>
                </a:solidFill>
              </a:rPr>
              <a:t> prepare the way for the Kingdom</a:t>
            </a:r>
          </a:p>
          <a:p>
            <a:r>
              <a:rPr lang="en-US" sz="2300" dirty="0" smtClean="0">
                <a:solidFill>
                  <a:schemeClr val="tx1"/>
                </a:solidFill>
              </a:rPr>
              <a:t> of God, came together </a:t>
            </a:r>
          </a:p>
          <a:p>
            <a:r>
              <a:rPr lang="en-US" sz="2300" dirty="0" smtClean="0">
                <a:solidFill>
                  <a:schemeClr val="tx1"/>
                </a:solidFill>
              </a:rPr>
              <a:t>to create a way to bring </a:t>
            </a:r>
          </a:p>
          <a:p>
            <a:r>
              <a:rPr lang="en-US" sz="2300" dirty="0" smtClean="0">
                <a:solidFill>
                  <a:schemeClr val="tx1"/>
                </a:solidFill>
              </a:rPr>
              <a:t>God’s Kingdom Ministries </a:t>
            </a:r>
          </a:p>
          <a:p>
            <a:r>
              <a:rPr lang="en-US" sz="2300" dirty="0" smtClean="0">
                <a:solidFill>
                  <a:schemeClr val="tx1"/>
                </a:solidFill>
              </a:rPr>
              <a:t>and</a:t>
            </a:r>
          </a:p>
          <a:p>
            <a:r>
              <a:rPr lang="en-US" sz="2300" dirty="0" smtClean="0">
                <a:solidFill>
                  <a:schemeClr val="tx1"/>
                </a:solidFill>
              </a:rPr>
              <a:t> Burning Bush International Bible</a:t>
            </a:r>
          </a:p>
          <a:p>
            <a:r>
              <a:rPr lang="en-US" sz="2300" dirty="0" smtClean="0">
                <a:solidFill>
                  <a:schemeClr val="tx1"/>
                </a:solidFill>
              </a:rPr>
              <a:t> Institute to the world.</a:t>
            </a:r>
            <a:endParaRPr lang="en-US" sz="2300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u="sng" dirty="0" smtClean="0">
                <a:latin typeface="AR BERKLEY" pitchFamily="2" charset="0"/>
              </a:rPr>
              <a:t>Burning Bush International Bible Institute</a:t>
            </a:r>
            <a:endParaRPr lang="en-US" sz="3200" u="sng" dirty="0">
              <a:latin typeface="AR BERKLEY" pitchFamily="2" charset="0"/>
            </a:endParaRPr>
          </a:p>
        </p:txBody>
      </p:sp>
    </p:spTree>
  </p:cSld>
  <p:clrMapOvr>
    <a:masterClrMapping/>
  </p:clrMapOvr>
  <p:transition advTm="17028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743200"/>
            <a:ext cx="7924800" cy="41910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They began to format thought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provoking Study questions in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order to engage students to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discover the revelatory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writings of God’s word through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the teachings of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Dr. Stephen Jones of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God’s Kingdom Ministries.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u="sng" dirty="0" smtClean="0">
                <a:latin typeface="AR BERKLEY" pitchFamily="2" charset="0"/>
              </a:rPr>
              <a:t>Burning Bush International Bible Institute</a:t>
            </a:r>
            <a:endParaRPr lang="en-US" sz="3200" u="sng" dirty="0">
              <a:latin typeface="AR BERKLEY" pitchFamily="2" charset="0"/>
            </a:endParaRPr>
          </a:p>
        </p:txBody>
      </p:sp>
    </p:spTree>
  </p:cSld>
  <p:clrMapOvr>
    <a:masterClrMapping/>
  </p:clrMapOvr>
  <p:transition advTm="28498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2743200"/>
            <a:ext cx="8382000" cy="41910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These diligent individuals have been meeting every 1-2 weeks ever since the beginning… 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of August  2018… to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ensure this calling would be accomplished!</a:t>
            </a:r>
          </a:p>
          <a:p>
            <a:endParaRPr lang="en-US" sz="2400" dirty="0" smtClean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The journey has been long and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fruitful, but yet incomplete!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u="sng" dirty="0" smtClean="0">
                <a:latin typeface="AR BERKLEY" pitchFamily="2" charset="0"/>
              </a:rPr>
              <a:t>Burning Bush International Bible Institute</a:t>
            </a:r>
            <a:endParaRPr lang="en-US" sz="3200" u="sng" dirty="0">
              <a:latin typeface="AR BERKLEY" pitchFamily="2" charset="0"/>
            </a:endParaRPr>
          </a:p>
        </p:txBody>
      </p:sp>
    </p:spTree>
  </p:cSld>
  <p:clrMapOvr>
    <a:masterClrMapping/>
  </p:clrMapOvr>
  <p:transition advTm="28498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2895600"/>
            <a:ext cx="7543800" cy="4191000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Where we are today…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We are at the door step of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beginning the first phase of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Burning Bush International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Bible Institute (endearingly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 called the “BBIBI School”)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u="sng" dirty="0" smtClean="0">
                <a:latin typeface="AR BERKLEY" pitchFamily="2" charset="0"/>
              </a:rPr>
              <a:t>Burning Bush International Bible Institute</a:t>
            </a:r>
            <a:endParaRPr lang="en-US" sz="3200" u="sng" dirty="0">
              <a:latin typeface="AR BERKLEY" pitchFamily="2" charset="0"/>
            </a:endParaRPr>
          </a:p>
        </p:txBody>
      </p:sp>
    </p:spTree>
  </p:cSld>
  <p:clrMapOvr>
    <a:masterClrMapping/>
  </p:clrMapOvr>
  <p:transition advTm="11978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895600"/>
            <a:ext cx="8686800" cy="3352800"/>
          </a:xfrm>
        </p:spPr>
        <p:txBody>
          <a:bodyPr>
            <a:normAutofit fontScale="70000" lnSpcReduction="20000"/>
          </a:bodyPr>
          <a:lstStyle/>
          <a:p>
            <a:r>
              <a:rPr lang="en-US" sz="3600" dirty="0" smtClean="0">
                <a:solidFill>
                  <a:schemeClr val="tx1"/>
                </a:solidFill>
              </a:rPr>
              <a:t>This first phase will focus upon: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teaching those who 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will be facilitators 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and 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those who will continue the work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 of creating </a:t>
            </a:r>
            <a:r>
              <a:rPr lang="en-US" sz="3600" dirty="0" smtClean="0">
                <a:solidFill>
                  <a:schemeClr val="tx1"/>
                </a:solidFill>
              </a:rPr>
              <a:t>thought </a:t>
            </a:r>
            <a:r>
              <a:rPr lang="en-US" sz="3600" dirty="0" smtClean="0">
                <a:solidFill>
                  <a:schemeClr val="tx1"/>
                </a:solidFill>
              </a:rPr>
              <a:t>provoking</a:t>
            </a:r>
          </a:p>
          <a:p>
            <a:r>
              <a:rPr lang="en-US" sz="3600" dirty="0" smtClean="0">
                <a:solidFill>
                  <a:schemeClr val="tx1"/>
                </a:solidFill>
              </a:rPr>
              <a:t> </a:t>
            </a:r>
            <a:r>
              <a:rPr lang="en-US" sz="3600" dirty="0" smtClean="0">
                <a:solidFill>
                  <a:schemeClr val="tx1"/>
                </a:solidFill>
              </a:rPr>
              <a:t>Study </a:t>
            </a:r>
            <a:r>
              <a:rPr lang="en-US" sz="3600" dirty="0" smtClean="0">
                <a:solidFill>
                  <a:schemeClr val="tx1"/>
                </a:solidFill>
              </a:rPr>
              <a:t>questions.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u="sng" dirty="0" smtClean="0">
                <a:latin typeface="AR BERKLEY" pitchFamily="2" charset="0"/>
              </a:rPr>
              <a:t>Burning Bush International Bible Institute</a:t>
            </a:r>
            <a:endParaRPr lang="en-US" sz="3200" u="sng" dirty="0">
              <a:latin typeface="AR BERKLEY" pitchFamily="2" charset="0"/>
            </a:endParaRPr>
          </a:p>
        </p:txBody>
      </p:sp>
    </p:spTree>
  </p:cSld>
  <p:clrMapOvr>
    <a:masterClrMapping/>
  </p:clrMapOvr>
  <p:transition advTm="4638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124200"/>
            <a:ext cx="8229600" cy="281940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>
                <a:solidFill>
                  <a:schemeClr val="tx1"/>
                </a:solidFill>
              </a:rPr>
              <a:t>We are now seeking those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 who are being led</a:t>
            </a:r>
            <a:endParaRPr lang="en-US" sz="3200" dirty="0" smtClean="0">
              <a:solidFill>
                <a:schemeClr val="tx1"/>
              </a:solidFill>
            </a:endParaRPr>
          </a:p>
          <a:p>
            <a:r>
              <a:rPr lang="en-US" sz="3200" dirty="0" smtClean="0">
                <a:solidFill>
                  <a:schemeClr val="tx1"/>
                </a:solidFill>
              </a:rPr>
              <a:t>to join us in </a:t>
            </a:r>
          </a:p>
          <a:p>
            <a:r>
              <a:rPr lang="en-US" sz="3200" dirty="0" smtClean="0">
                <a:solidFill>
                  <a:schemeClr val="tx1"/>
                </a:solidFill>
              </a:rPr>
              <a:t>“Preparing the way”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u="sng" dirty="0" smtClean="0">
                <a:latin typeface="AR BERKLEY" pitchFamily="2" charset="0"/>
              </a:rPr>
              <a:t>Burning Bush International Bible Institute</a:t>
            </a:r>
            <a:endParaRPr lang="en-US" sz="3200" u="sng" dirty="0">
              <a:latin typeface="AR BERKLEY" pitchFamily="2" charset="0"/>
            </a:endParaRPr>
          </a:p>
        </p:txBody>
      </p:sp>
    </p:spTree>
  </p:cSld>
  <p:clrMapOvr>
    <a:masterClrMapping/>
  </p:clrMapOvr>
  <p:transition advTm="9858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048000"/>
            <a:ext cx="7848600" cy="28194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You WILL BE intimately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 involved in further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 developing the BBIBI School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 and bringing it forth 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into the world!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u="sng" dirty="0" smtClean="0">
                <a:latin typeface="AR BERKLEY" pitchFamily="2" charset="0"/>
              </a:rPr>
              <a:t>Burning Bush International Bible Institute</a:t>
            </a:r>
            <a:endParaRPr lang="en-US" sz="3200" u="sng" dirty="0">
              <a:latin typeface="AR BERKLEY" pitchFamily="2" charset="0"/>
            </a:endParaRPr>
          </a:p>
        </p:txBody>
      </p:sp>
    </p:spTree>
  </p:cSld>
  <p:clrMapOvr>
    <a:masterClrMapping/>
  </p:clrMapOvr>
  <p:transition advTm="8548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2819400"/>
            <a:ext cx="7010400" cy="3352800"/>
          </a:xfrm>
        </p:spPr>
        <p:txBody>
          <a:bodyPr>
            <a:normAutofit fontScale="85000" lnSpcReduction="10000"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We have created a survey for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 those who are 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Interested in becoming:</a:t>
            </a:r>
          </a:p>
          <a:p>
            <a:endParaRPr lang="en-US" sz="2800" dirty="0" smtClean="0">
              <a:solidFill>
                <a:schemeClr val="tx1"/>
              </a:solidFill>
            </a:endParaRPr>
          </a:p>
          <a:p>
            <a:r>
              <a:rPr lang="en-US" sz="2800" dirty="0" smtClean="0">
                <a:solidFill>
                  <a:schemeClr val="tx1"/>
                </a:solidFill>
              </a:rPr>
              <a:t> facilitators 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And/or</a:t>
            </a:r>
          </a:p>
          <a:p>
            <a:r>
              <a:rPr lang="en-US" sz="2800" dirty="0" smtClean="0">
                <a:solidFill>
                  <a:schemeClr val="tx1"/>
                </a:solidFill>
              </a:rPr>
              <a:t>Curriculum Development team members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>
            <a:normAutofit/>
          </a:bodyPr>
          <a:lstStyle/>
          <a:p>
            <a:r>
              <a:rPr lang="en-US" sz="3200" u="sng" dirty="0" smtClean="0">
                <a:latin typeface="AR BERKLEY" pitchFamily="2" charset="0"/>
              </a:rPr>
              <a:t>Burning Bush International Bible Institute</a:t>
            </a:r>
            <a:endParaRPr lang="en-US" sz="3200" u="sng" dirty="0">
              <a:latin typeface="AR BERKLEY" pitchFamily="2" charset="0"/>
            </a:endParaRPr>
          </a:p>
        </p:txBody>
      </p:sp>
    </p:spTree>
  </p:cSld>
  <p:clrMapOvr>
    <a:masterClrMapping/>
  </p:clrMapOvr>
  <p:transition advTm="7408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2|3.8|3.5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17654</TotalTime>
  <Words>401</Words>
  <Application>Microsoft Office PowerPoint</Application>
  <PresentationFormat>On-screen Show (4:3)</PresentationFormat>
  <Paragraphs>105</Paragraphs>
  <Slides>11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Civic</vt:lpstr>
      <vt:lpstr>Burning Bush International Bible Institute</vt:lpstr>
      <vt:lpstr>Burning Bush International Bible Institute</vt:lpstr>
      <vt:lpstr>Burning Bush International Bible Institute</vt:lpstr>
      <vt:lpstr>Burning Bush International Bible Institute</vt:lpstr>
      <vt:lpstr>Burning Bush International Bible Institute</vt:lpstr>
      <vt:lpstr>Burning Bush International Bible Institute</vt:lpstr>
      <vt:lpstr>Burning Bush International Bible Institute</vt:lpstr>
      <vt:lpstr>Burning Bush International Bible Institute</vt:lpstr>
      <vt:lpstr>Burning Bush International Bible Institute</vt:lpstr>
      <vt:lpstr>Burning Bush International Bible Institute</vt:lpstr>
      <vt:lpstr>Special Thank You To…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Burning Bush International Bible Institute</dc:title>
  <dc:creator>RnR Wellness Center</dc:creator>
  <cp:lastModifiedBy>RnR Wellness Center</cp:lastModifiedBy>
  <cp:revision>17</cp:revision>
  <dcterms:created xsi:type="dcterms:W3CDTF">2020-09-25T14:47:35Z</dcterms:created>
  <dcterms:modified xsi:type="dcterms:W3CDTF">2020-10-07T21:02:14Z</dcterms:modified>
</cp:coreProperties>
</file>