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8" r:id="rId3"/>
    <p:sldId id="259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645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8EAC7-ABC8-4896-8F8B-F118A6DBE55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2660-8D6F-4708-B7C0-8A987644B7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82660-8D6F-4708-B7C0-8A987644B796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00C2A4-C62E-4AFE-91A0-12BF0D28613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7BFD8-E47C-4F13-B503-8CEA9F954F2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153400" cy="4114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In the beginning…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Some time in the mid-1990’s…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Burning bush international bible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institute was born!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but for God’s reasons unknown, it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never came to full fruition.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170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/>
              <a:t>IF INTERESTED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PLEASE GO TO THIS LINK: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https://godskingdom.org/bible-school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ON THE GKM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WEBSITE AND FILL OUT THE SURVEY!</a:t>
            </a:r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ransition advTm="1638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AR BERKLEY" pitchFamily="2" charset="0"/>
              </a:rPr>
              <a:t>Special Thank You To…</a:t>
            </a:r>
            <a:endParaRPr lang="en-US" u="sng" dirty="0">
              <a:latin typeface="AR BERKLEY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22098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K</a:t>
            </a:r>
            <a:r>
              <a:rPr lang="en-US" sz="3200" dirty="0" smtClean="0"/>
              <a:t>athy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Winchell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28194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Darrin Muir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34290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 Corry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05400" y="28194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Stephen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Raymer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41148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LaDon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Rydberg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71600" y="48768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Brenda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Rydberg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16002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Diane Padilla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05400" y="22098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Carol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Zechlin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05400" y="35052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Brad </a:t>
            </a:r>
            <a:r>
              <a:rPr lang="en-US" sz="3200" dirty="0" err="1" smtClean="0"/>
              <a:t>Staurseth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105400" y="41910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Chad Harrison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71600" y="16002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Mike Winchell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105400" y="48768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Davis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438400" y="5638800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ALL THOSE IN PRAYER!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687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153400" cy="41148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tx1"/>
                </a:solidFill>
              </a:rPr>
              <a:t>In AUGUST of 2018 a small group of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dedicated individuals, seeking to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prepare the way for the Kingdom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of God, came together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to create a way to bring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God’s Kingdom Ministries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and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Burning Bush International Bible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Institute to the world.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1702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7924800" cy="4191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They began to format thought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provoking Study questions 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order to engage students to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discover the revelatory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writings of God’s word through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the teachings of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Dr. Stephen Jones of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God’s Kingdom Ministries.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2849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382000" cy="4191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These diligent individuals have been meeting every 1-2 weeks ever since the beginning…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of August  2018… to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ensure this calling would be accomplished!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 journey has been long and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fruitful, but yet incomplete!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2849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543800" cy="4191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Where we are today…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We are at the door step of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beginning the first phase of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Burning Bush International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Bible Institute (endearingly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called the “BBIBI School”)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119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95600"/>
            <a:ext cx="86868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This first phase will focus upon: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teaching those who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will be facilitators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those who will continue the work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of creating </a:t>
            </a:r>
            <a:r>
              <a:rPr lang="en-US" sz="3600" dirty="0" smtClean="0">
                <a:solidFill>
                  <a:schemeClr val="tx1"/>
                </a:solidFill>
              </a:rPr>
              <a:t>thought </a:t>
            </a:r>
            <a:r>
              <a:rPr lang="en-US" sz="3600" dirty="0" smtClean="0">
                <a:solidFill>
                  <a:schemeClr val="tx1"/>
                </a:solidFill>
              </a:rPr>
              <a:t>provoking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Study </a:t>
            </a:r>
            <a:r>
              <a:rPr lang="en-US" sz="3600" dirty="0" smtClean="0">
                <a:solidFill>
                  <a:schemeClr val="tx1"/>
                </a:solidFill>
              </a:rPr>
              <a:t>questions.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46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229600" cy="2819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We are now seeking those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 who are being led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to join us in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“Preparing the way”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985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848600" cy="2819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You WILL BE intimately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involved in further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developing the BBIBI School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and bringing it forth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into the world!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854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010400" cy="3352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 have created a survey for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those who are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Interested in becoming: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facilitators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And/or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Curriculum Development team members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BERKLEY" pitchFamily="2" charset="0"/>
              </a:rPr>
              <a:t>Burning Bush International Bible Institute</a:t>
            </a:r>
            <a:endParaRPr lang="en-US" sz="3200" u="sng" dirty="0">
              <a:latin typeface="AR BERKLEY" pitchFamily="2" charset="0"/>
            </a:endParaRPr>
          </a:p>
        </p:txBody>
      </p:sp>
    </p:spTree>
  </p:cSld>
  <p:clrMapOvr>
    <a:masterClrMapping/>
  </p:clrMapOvr>
  <p:transition advTm="740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8|3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17654</TotalTime>
  <Words>401</Words>
  <Application>Microsoft Office PowerPoint</Application>
  <PresentationFormat>On-screen Show (4:3)</PresentationFormat>
  <Paragraphs>105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Burning Bush International Bible Institute</vt:lpstr>
      <vt:lpstr>Special Thank You To…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Bush International Bible Institute</dc:title>
  <dc:creator>RnR Wellness Center</dc:creator>
  <cp:lastModifiedBy>RnR Wellness Center</cp:lastModifiedBy>
  <cp:revision>17</cp:revision>
  <dcterms:created xsi:type="dcterms:W3CDTF">2020-09-25T14:47:35Z</dcterms:created>
  <dcterms:modified xsi:type="dcterms:W3CDTF">2020-10-07T21:02:14Z</dcterms:modified>
</cp:coreProperties>
</file>